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36" d="100"/>
          <a:sy n="36" d="100"/>
        </p:scale>
        <p:origin x="39" y="11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D33E8CB8-94B1-4A8B-A192-99A1285C4ADC}" type="datetimeFigureOut">
              <a:rPr lang="en-US" smtClean="0"/>
              <a:t>8/2/2014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FE888-1395-409F-A05B-01AE3D8EDA12}" type="slidenum">
              <a:rPr lang="en-US" smtClean="0"/>
              <a:t>‹#›</a:t>
            </a:fld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94781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8CB8-94B1-4A8B-A192-99A1285C4ADC}" type="datetimeFigureOut">
              <a:rPr lang="en-US" smtClean="0"/>
              <a:t>8/2/2014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FE888-1395-409F-A05B-01AE3D8ED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682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8CB8-94B1-4A8B-A192-99A1285C4ADC}" type="datetimeFigureOut">
              <a:rPr lang="en-US" smtClean="0"/>
              <a:t>8/2/2014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FE888-1395-409F-A05B-01AE3D8EDA12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7706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8CB8-94B1-4A8B-A192-99A1285C4ADC}" type="datetimeFigureOut">
              <a:rPr lang="en-US" smtClean="0"/>
              <a:t>8/2/2014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FE888-1395-409F-A05B-01AE3D8ED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110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8CB8-94B1-4A8B-A192-99A1285C4ADC}" type="datetimeFigureOut">
              <a:rPr lang="en-US" smtClean="0"/>
              <a:t>8/2/2014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FE888-1395-409F-A05B-01AE3D8EDA12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08817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8CB8-94B1-4A8B-A192-99A1285C4ADC}" type="datetimeFigureOut">
              <a:rPr lang="en-US" smtClean="0"/>
              <a:t>8/2/2014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FE888-1395-409F-A05B-01AE3D8ED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081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8CB8-94B1-4A8B-A192-99A1285C4ADC}" type="datetimeFigureOut">
              <a:rPr lang="en-US" smtClean="0"/>
              <a:t>8/2/2014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FE888-1395-409F-A05B-01AE3D8ED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706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8CB8-94B1-4A8B-A192-99A1285C4ADC}" type="datetimeFigureOut">
              <a:rPr lang="en-US" smtClean="0"/>
              <a:t>8/2/2014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FE888-1395-409F-A05B-01AE3D8ED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958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8CB8-94B1-4A8B-A192-99A1285C4ADC}" type="datetimeFigureOut">
              <a:rPr lang="en-US" smtClean="0"/>
              <a:t>8/2/2014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FE888-1395-409F-A05B-01AE3D8ED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780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8CB8-94B1-4A8B-A192-99A1285C4ADC}" type="datetimeFigureOut">
              <a:rPr lang="en-US" smtClean="0"/>
              <a:t>8/2/2014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FE888-1395-409F-A05B-01AE3D8ED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194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8CB8-94B1-4A8B-A192-99A1285C4ADC}" type="datetimeFigureOut">
              <a:rPr lang="en-US" smtClean="0"/>
              <a:t>8/2/2014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FE888-1395-409F-A05B-01AE3D8EDA12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939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D33E8CB8-94B1-4A8B-A192-99A1285C4ADC}" type="datetimeFigureOut">
              <a:rPr lang="en-US" smtClean="0"/>
              <a:t>8/2/2014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B9FE888-1395-409F-A05B-01AE3D8EDA12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7022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OGDI 2014</a:t>
            </a:r>
            <a:br>
              <a:rPr lang="en-US" dirty="0" smtClean="0"/>
            </a:br>
            <a:r>
              <a:rPr lang="en-US" dirty="0" smtClean="0"/>
              <a:t>Institute Introduction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Sunday, August 3</a:t>
            </a:r>
            <a:r>
              <a:rPr lang="en-US" baseline="30000" dirty="0" smtClean="0"/>
              <a:t>rd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57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Staff</a:t>
            </a:r>
          </a:p>
          <a:p>
            <a:r>
              <a:rPr lang="en-US" dirty="0" smtClean="0"/>
              <a:t>Student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431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Don’t Do Anything Stupid</a:t>
            </a:r>
          </a:p>
          <a:p>
            <a:r>
              <a:rPr lang="en-US" dirty="0" smtClean="0"/>
              <a:t>Don’t Go Anywhere Not Specified in the Schedule</a:t>
            </a:r>
          </a:p>
          <a:p>
            <a:r>
              <a:rPr lang="en-US" dirty="0" smtClean="0"/>
              <a:t>Stay in Contact With Staff, Keep Someone Apprised of Your Whereabouts During Work Time</a:t>
            </a:r>
          </a:p>
          <a:p>
            <a:r>
              <a:rPr lang="en-US" dirty="0" smtClean="0"/>
              <a:t>Do Not Leave the Campus</a:t>
            </a:r>
          </a:p>
          <a:p>
            <a:r>
              <a:rPr lang="en-US" dirty="0" smtClean="0"/>
              <a:t>Do Not Leave for the Day Without Checking Out With Staff</a:t>
            </a:r>
          </a:p>
          <a:p>
            <a:r>
              <a:rPr lang="en-US" dirty="0" smtClean="0"/>
              <a:t>Communicate Any Absences/Etc. As Soon As Possible—Check in When You Return</a:t>
            </a:r>
          </a:p>
          <a:p>
            <a:r>
              <a:rPr lang="en-US" dirty="0" smtClean="0"/>
              <a:t>Be On Time</a:t>
            </a:r>
          </a:p>
          <a:p>
            <a:r>
              <a:rPr lang="en-US" dirty="0" smtClean="0"/>
              <a:t>Behave Like Adults, Be Treated Like Adults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59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Nomz</a:t>
            </a:r>
            <a:r>
              <a:rPr lang="en-US" dirty="0" smtClean="0"/>
              <a:t> (Food)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Don’t Screw Up Your Schedule</a:t>
            </a:r>
          </a:p>
          <a:p>
            <a:r>
              <a:rPr lang="en-US" dirty="0" smtClean="0"/>
              <a:t>Be Polite and </a:t>
            </a:r>
            <a:r>
              <a:rPr lang="en-US" dirty="0" smtClean="0"/>
              <a:t>Considerate</a:t>
            </a:r>
          </a:p>
          <a:p>
            <a:r>
              <a:rPr lang="en-US" dirty="0" smtClean="0"/>
              <a:t>Carson Cafeteria Hours:</a:t>
            </a:r>
          </a:p>
          <a:p>
            <a:pPr lvl="1"/>
            <a:r>
              <a:rPr lang="en-US" dirty="0" smtClean="0"/>
              <a:t>Breakfast—7:00-9:30</a:t>
            </a:r>
          </a:p>
          <a:p>
            <a:pPr lvl="1"/>
            <a:r>
              <a:rPr lang="en-US" dirty="0" smtClean="0"/>
              <a:t>Lunch—11:00-2:00</a:t>
            </a:r>
          </a:p>
          <a:p>
            <a:pPr lvl="1"/>
            <a:r>
              <a:rPr lang="en-US" dirty="0" smtClean="0"/>
              <a:t>Dinner—5:00-8:00</a:t>
            </a:r>
          </a:p>
          <a:p>
            <a:pPr lvl="1"/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1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Keep Track of your Stuff</a:t>
            </a:r>
          </a:p>
          <a:p>
            <a:r>
              <a:rPr lang="en-US" dirty="0" smtClean="0"/>
              <a:t>Be Respectful and Clean</a:t>
            </a:r>
          </a:p>
          <a:p>
            <a:r>
              <a:rPr lang="en-US" dirty="0" smtClean="0"/>
              <a:t>Keep Track of your Keys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593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Internet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 Responsible for Your Guest Account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89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Debate Logistics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Come Ready to Learn, Be Active and Involved—You Will Get From This What You Make of it</a:t>
            </a:r>
          </a:p>
          <a:p>
            <a:r>
              <a:rPr lang="en-US" dirty="0" smtClean="0"/>
              <a:t>Come Adequately Supplied for the day</a:t>
            </a:r>
          </a:p>
          <a:p>
            <a:r>
              <a:rPr lang="en-US" dirty="0" smtClean="0"/>
              <a:t>Work Hard, Play Hard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57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29F68FFC-748B-4FC3-BF39-7F84A6D584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19</TotalTime>
  <Words>151</Words>
  <Application>Microsoft Office PowerPoint</Application>
  <PresentationFormat>Widescreen</PresentationFormat>
  <Paragraphs>32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Tw Cen MT</vt:lpstr>
      <vt:lpstr>Tw Cen MT Condensed</vt:lpstr>
      <vt:lpstr>Wingdings 3</vt:lpstr>
      <vt:lpstr>Integral</vt:lpstr>
      <vt:lpstr>OGDI 2014 Institute Introduction</vt:lpstr>
      <vt:lpstr>Introductions</vt:lpstr>
      <vt:lpstr>General Rules</vt:lpstr>
      <vt:lpstr>Nomz (Food)</vt:lpstr>
      <vt:lpstr>Dorms</vt:lpstr>
      <vt:lpstr>Internet Access</vt:lpstr>
      <vt:lpstr>Debate Logistics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OGDI 2014 Institute Introduction</dc:title>
  <dc:creator>Mike Baxter-Kauf</dc:creator>
  <cp:lastModifiedBy>Mike Baxter-Kauf</cp:lastModifiedBy>
  <cp:revision>3</cp:revision>
  <dcterms:created xsi:type="dcterms:W3CDTF">2014-08-02T00:37:19Z</dcterms:created>
  <dcterms:modified xsi:type="dcterms:W3CDTF">2014-08-02T20:25:14Z</dcterms:modified>
</cp:coreProperties>
</file>